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1" r:id="rId5"/>
    <p:sldId id="265" r:id="rId6"/>
    <p:sldId id="259" r:id="rId7"/>
    <p:sldId id="266" r:id="rId8"/>
    <p:sldId id="271" r:id="rId9"/>
    <p:sldId id="267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08" autoAdjust="0"/>
  </p:normalViewPr>
  <p:slideViewPr>
    <p:cSldViewPr>
      <p:cViewPr varScale="1">
        <p:scale>
          <a:sx n="130" d="100"/>
          <a:sy n="130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6498-A03C-406C-A81F-5BA8C5B874DA}" type="datetimeFigureOut">
              <a:rPr lang="sr-Latn-RS" smtClean="0"/>
              <a:t>30.3.2020.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8C09-5251-4FC5-88D6-B88F09B2729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0880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6498-A03C-406C-A81F-5BA8C5B874DA}" type="datetimeFigureOut">
              <a:rPr lang="sr-Latn-RS" smtClean="0"/>
              <a:t>30.3.2020.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8C09-5251-4FC5-88D6-B88F09B2729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0304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6498-A03C-406C-A81F-5BA8C5B874DA}" type="datetimeFigureOut">
              <a:rPr lang="sr-Latn-RS" smtClean="0"/>
              <a:t>30.3.2020.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8C09-5251-4FC5-88D6-B88F09B2729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2756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6498-A03C-406C-A81F-5BA8C5B874DA}" type="datetimeFigureOut">
              <a:rPr lang="sr-Latn-RS" smtClean="0"/>
              <a:t>30.3.2020.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8C09-5251-4FC5-88D6-B88F09B2729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5412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6498-A03C-406C-A81F-5BA8C5B874DA}" type="datetimeFigureOut">
              <a:rPr lang="sr-Latn-RS" smtClean="0"/>
              <a:t>30.3.2020.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8C09-5251-4FC5-88D6-B88F09B2729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6840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6498-A03C-406C-A81F-5BA8C5B874DA}" type="datetimeFigureOut">
              <a:rPr lang="sr-Latn-RS" smtClean="0"/>
              <a:t>30.3.2020.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8C09-5251-4FC5-88D6-B88F09B2729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5823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6498-A03C-406C-A81F-5BA8C5B874DA}" type="datetimeFigureOut">
              <a:rPr lang="sr-Latn-RS" smtClean="0"/>
              <a:t>30.3.2020.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8C09-5251-4FC5-88D6-B88F09B2729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52025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6498-A03C-406C-A81F-5BA8C5B874DA}" type="datetimeFigureOut">
              <a:rPr lang="sr-Latn-RS" smtClean="0"/>
              <a:t>30.3.2020.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8C09-5251-4FC5-88D6-B88F09B2729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0042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6498-A03C-406C-A81F-5BA8C5B874DA}" type="datetimeFigureOut">
              <a:rPr lang="sr-Latn-RS" smtClean="0"/>
              <a:t>30.3.2020.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8C09-5251-4FC5-88D6-B88F09B2729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2224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6498-A03C-406C-A81F-5BA8C5B874DA}" type="datetimeFigureOut">
              <a:rPr lang="sr-Latn-RS" smtClean="0"/>
              <a:t>30.3.2020.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8C09-5251-4FC5-88D6-B88F09B2729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8142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6498-A03C-406C-A81F-5BA8C5B874DA}" type="datetimeFigureOut">
              <a:rPr lang="sr-Latn-RS" smtClean="0"/>
              <a:t>30.3.2020.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8C09-5251-4FC5-88D6-B88F09B2729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4873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A6498-A03C-406C-A81F-5BA8C5B874DA}" type="datetimeFigureOut">
              <a:rPr lang="sr-Latn-RS" smtClean="0"/>
              <a:t>30.3.2020.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98C09-5251-4FC5-88D6-B88F09B2729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0055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20272" y="188640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31. 3. 2020.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2" t="4233" r="17227" b="8995"/>
          <a:stretch/>
        </p:blipFill>
        <p:spPr>
          <a:xfrm rot="10800000">
            <a:off x="2007365" y="246"/>
            <a:ext cx="4436843" cy="68131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71" y="46520"/>
            <a:ext cx="1518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Радна свеска </a:t>
            </a:r>
          </a:p>
          <a:p>
            <a:r>
              <a:rPr lang="sr-Cyrl-RS" dirty="0" smtClean="0"/>
              <a:t>страна 27.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4186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8113" r="18043" b="78117"/>
          <a:stretch/>
        </p:blipFill>
        <p:spPr>
          <a:xfrm rot="10800000">
            <a:off x="4971" y="0"/>
            <a:ext cx="9139029" cy="2363728"/>
          </a:xfrm>
          <a:prstGeom prst="rect">
            <a:avLst/>
          </a:prstGeom>
        </p:spPr>
      </p:pic>
      <p:pic>
        <p:nvPicPr>
          <p:cNvPr id="11268" name="Picture 4" descr="Резултат слика за border boj and girl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86"/>
          <a:stretch/>
        </p:blipFill>
        <p:spPr bwMode="auto">
          <a:xfrm>
            <a:off x="1151095" y="2554921"/>
            <a:ext cx="6836835" cy="430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403648" y="494116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871843" y="494116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2330108" y="494116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2907557" y="4929457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3429799" y="494116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403647" y="5381090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871842" y="5341340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2322864" y="5328402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2907556" y="5341340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3391835" y="5341340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434395" y="5827965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892067" y="5804215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2330108" y="5797881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2907555" y="5771491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3391834" y="577808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434395" y="6309320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892246" y="6309320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5148064" y="4913936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5598423" y="4918794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6104358" y="494116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6665195" y="4929457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7164288" y="4903967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5151484" y="5406665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5652120" y="5351337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6104357" y="5351337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6665195" y="5355643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7164287" y="5316691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5153320" y="5827965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5652120" y="5797881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6104358" y="577808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6665195" y="5771491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7164286" y="5738571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2020822" y="2357194"/>
            <a:ext cx="893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Марко </a:t>
            </a:r>
            <a:endParaRPr lang="sr-Latn-RS" dirty="0"/>
          </a:p>
        </p:txBody>
      </p:sp>
      <p:sp>
        <p:nvSpPr>
          <p:cNvPr id="38" name="TextBox 37"/>
          <p:cNvSpPr txBox="1"/>
          <p:nvPr/>
        </p:nvSpPr>
        <p:spPr>
          <a:xfrm>
            <a:off x="5801099" y="2246536"/>
            <a:ext cx="68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Неда</a:t>
            </a:r>
            <a:endParaRPr lang="sr-Latn-RS" dirty="0"/>
          </a:p>
        </p:txBody>
      </p:sp>
      <p:sp>
        <p:nvSpPr>
          <p:cNvPr id="3" name="TextBox 2"/>
          <p:cNvSpPr txBox="1"/>
          <p:nvPr/>
        </p:nvSpPr>
        <p:spPr>
          <a:xfrm>
            <a:off x="1409382" y="981891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17 – 9 = 8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41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8113" r="18043" b="78117"/>
          <a:stretch/>
        </p:blipFill>
        <p:spPr>
          <a:xfrm rot="10800000">
            <a:off x="4971" y="0"/>
            <a:ext cx="9139029" cy="2363728"/>
          </a:xfrm>
          <a:prstGeom prst="rect">
            <a:avLst/>
          </a:prstGeom>
        </p:spPr>
      </p:pic>
      <p:pic>
        <p:nvPicPr>
          <p:cNvPr id="11268" name="Picture 4" descr="Резултат слика за border boj and girl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86"/>
          <a:stretch/>
        </p:blipFill>
        <p:spPr bwMode="auto">
          <a:xfrm>
            <a:off x="1151095" y="2554921"/>
            <a:ext cx="6836835" cy="430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403648" y="494116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871843" y="494116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2330108" y="494116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2907557" y="4929457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3429799" y="494116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403647" y="5381090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871842" y="5341340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2322864" y="5328402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5148064" y="4913936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5598423" y="4918794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6104358" y="494116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6665195" y="4929457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7164288" y="4903967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5151484" y="5406665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5652120" y="5351337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6104357" y="5351337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6665195" y="5355643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7164287" y="5316691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5153320" y="5827965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5652120" y="5797881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6104358" y="577808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6665195" y="5771491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7164286" y="5738571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2020822" y="2357194"/>
            <a:ext cx="893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Марко </a:t>
            </a:r>
            <a:endParaRPr lang="sr-Latn-RS" dirty="0"/>
          </a:p>
        </p:txBody>
      </p:sp>
      <p:sp>
        <p:nvSpPr>
          <p:cNvPr id="38" name="TextBox 37"/>
          <p:cNvSpPr txBox="1"/>
          <p:nvPr/>
        </p:nvSpPr>
        <p:spPr>
          <a:xfrm>
            <a:off x="5801099" y="2246536"/>
            <a:ext cx="68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Неда</a:t>
            </a:r>
            <a:endParaRPr lang="sr-Latn-RS" dirty="0"/>
          </a:p>
        </p:txBody>
      </p:sp>
      <p:sp>
        <p:nvSpPr>
          <p:cNvPr id="3" name="TextBox 2"/>
          <p:cNvSpPr txBox="1"/>
          <p:nvPr/>
        </p:nvSpPr>
        <p:spPr>
          <a:xfrm>
            <a:off x="1409382" y="981891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17 – 9 = 8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41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8113" r="18043" b="78117"/>
          <a:stretch/>
        </p:blipFill>
        <p:spPr>
          <a:xfrm rot="10800000">
            <a:off x="4971" y="0"/>
            <a:ext cx="9139029" cy="2363728"/>
          </a:xfrm>
          <a:prstGeom prst="rect">
            <a:avLst/>
          </a:prstGeom>
        </p:spPr>
      </p:pic>
      <p:pic>
        <p:nvPicPr>
          <p:cNvPr id="11268" name="Picture 4" descr="Резултат слика за border boj and girl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86"/>
          <a:stretch/>
        </p:blipFill>
        <p:spPr bwMode="auto">
          <a:xfrm>
            <a:off x="1151095" y="2554921"/>
            <a:ext cx="6836835" cy="430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403648" y="494116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871843" y="494116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2330108" y="494116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2907557" y="4929457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3429799" y="494116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403647" y="5381090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871842" y="5341340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2322864" y="5328402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5148064" y="4913936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5598423" y="4918794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6104358" y="494116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6665195" y="4929457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7164288" y="4903967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5151484" y="5406665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5652120" y="5351337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2020822" y="2357194"/>
            <a:ext cx="893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Марко </a:t>
            </a:r>
            <a:endParaRPr lang="sr-Latn-RS" dirty="0"/>
          </a:p>
        </p:txBody>
      </p:sp>
      <p:sp>
        <p:nvSpPr>
          <p:cNvPr id="38" name="TextBox 37"/>
          <p:cNvSpPr txBox="1"/>
          <p:nvPr/>
        </p:nvSpPr>
        <p:spPr>
          <a:xfrm>
            <a:off x="5801099" y="2246536"/>
            <a:ext cx="68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Неда</a:t>
            </a:r>
            <a:endParaRPr lang="sr-Latn-RS" dirty="0"/>
          </a:p>
        </p:txBody>
      </p:sp>
      <p:sp>
        <p:nvSpPr>
          <p:cNvPr id="3" name="TextBox 2"/>
          <p:cNvSpPr txBox="1"/>
          <p:nvPr/>
        </p:nvSpPr>
        <p:spPr>
          <a:xfrm>
            <a:off x="1409382" y="981891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17 – 9 = 8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88978" y="1356723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15 – 8 = 7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54739" y="1784871"/>
            <a:ext cx="6418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У  Марковој посуди </a:t>
            </a:r>
            <a:r>
              <a:rPr lang="sr-Cyrl-RS" sz="2400" smtClean="0">
                <a:latin typeface="Arial" pitchFamily="34" charset="0"/>
                <a:cs typeface="Arial" pitchFamily="34" charset="0"/>
              </a:rPr>
              <a:t>је остало</a:t>
            </a:r>
            <a:r>
              <a:rPr lang="sr-Cyrl-RS" sz="2400">
                <a:latin typeface="Arial" pitchFamily="34" charset="0"/>
                <a:cs typeface="Arial" pitchFamily="34" charset="0"/>
              </a:rPr>
              <a:t> више</a:t>
            </a:r>
            <a:r>
              <a:rPr lang="sr-Cyrl-RS" sz="240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малина.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87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Како решавамо текстуалне задатке?</a:t>
            </a:r>
            <a:endParaRPr lang="sr-Latn-R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Пажљиво прочитамо задатак.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Уочавамо шта је познато, а шта непознато.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Питање – шта треба да израчунамо.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Решавамо задатак и дајемо одговор.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Проверавамо урађено.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9192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8398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8" t="86903" r="17987" b="8995"/>
          <a:stretch/>
        </p:blipFill>
        <p:spPr>
          <a:xfrm rot="10800000">
            <a:off x="8090" y="34908"/>
            <a:ext cx="9122280" cy="6762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56" t="72860" r="17987" b="13757"/>
          <a:stretch/>
        </p:blipFill>
        <p:spPr>
          <a:xfrm rot="10800000">
            <a:off x="8090" y="820055"/>
            <a:ext cx="6174996" cy="22061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6" t="72860" r="75387" b="13757"/>
          <a:stretch/>
        </p:blipFill>
        <p:spPr>
          <a:xfrm rot="10800000">
            <a:off x="6916056" y="3026225"/>
            <a:ext cx="2284346" cy="30409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20000" y="34290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7</a:t>
            </a:r>
            <a:endParaRPr lang="sr-Latn-R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172400" y="2764615"/>
            <a:ext cx="729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7+5</a:t>
            </a:r>
            <a:endParaRPr lang="sr-Latn-R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1720333"/>
            <a:ext cx="1519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7 + 4 =11</a:t>
            </a:r>
            <a:endParaRPr lang="sr-Latn-R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907704" y="2134343"/>
            <a:ext cx="3334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(7+5) + 4 =12 + 4 = 16</a:t>
            </a:r>
            <a:endParaRPr lang="sr-Latn-R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428304" y="2548353"/>
            <a:ext cx="4677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Јелена ће имати 11 година, а </a:t>
            </a:r>
            <a:endParaRPr lang="sr-Latn-R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365233" y="2905780"/>
            <a:ext cx="3317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њен брат 16 година.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3990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377"/>
          <a:stretch>
            <a:fillRect/>
          </a:stretch>
        </p:blipFill>
        <p:spPr bwMode="auto">
          <a:xfrm>
            <a:off x="0" y="3212976"/>
            <a:ext cx="9174006" cy="362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8" t="56440" r="17987" b="28297"/>
          <a:stretch/>
        </p:blipFill>
        <p:spPr>
          <a:xfrm rot="10800000">
            <a:off x="21720" y="35243"/>
            <a:ext cx="9122280" cy="25162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1640" y="716526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7 + 9 = 16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6421" y="1108625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8 + 7 = 15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9886" y="1491856"/>
            <a:ext cx="1733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16 – 15 = 1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1902827"/>
            <a:ext cx="6478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Емин букет има за 1 цвет више од Соњиног.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9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7" t="39672" r="17982" b="44937"/>
          <a:stretch/>
        </p:blipFill>
        <p:spPr>
          <a:xfrm rot="10800000">
            <a:off x="0" y="116632"/>
            <a:ext cx="9108504" cy="2594681"/>
          </a:xfrm>
          <a:prstGeom prst="rect">
            <a:avLst/>
          </a:prstGeom>
        </p:spPr>
      </p:pic>
      <p:pic>
        <p:nvPicPr>
          <p:cNvPr id="3074" name="Picture 2" descr="Резултат слика за borders boy clip 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" t="14431" r="3290"/>
          <a:stretch/>
        </p:blipFill>
        <p:spPr bwMode="auto">
          <a:xfrm>
            <a:off x="35629" y="3140968"/>
            <a:ext cx="9037245" cy="260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2852936"/>
            <a:ext cx="997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Немања</a:t>
            </a:r>
            <a:endParaRPr lang="sr-Latn-RS" dirty="0"/>
          </a:p>
        </p:txBody>
      </p:sp>
      <p:sp>
        <p:nvSpPr>
          <p:cNvPr id="7" name="TextBox 6"/>
          <p:cNvSpPr txBox="1"/>
          <p:nvPr/>
        </p:nvSpPr>
        <p:spPr>
          <a:xfrm>
            <a:off x="3923928" y="307792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Саша</a:t>
            </a:r>
            <a:endParaRPr lang="sr-Latn-RS" dirty="0"/>
          </a:p>
        </p:txBody>
      </p:sp>
      <p:sp>
        <p:nvSpPr>
          <p:cNvPr id="8" name="TextBox 7"/>
          <p:cNvSpPr txBox="1"/>
          <p:nvPr/>
        </p:nvSpPr>
        <p:spPr>
          <a:xfrm>
            <a:off x="7020272" y="3005336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Милош</a:t>
            </a:r>
            <a:endParaRPr lang="sr-Latn-RS" dirty="0"/>
          </a:p>
        </p:txBody>
      </p:sp>
      <p:sp>
        <p:nvSpPr>
          <p:cNvPr id="9" name="TextBox 8"/>
          <p:cNvSpPr txBox="1"/>
          <p:nvPr/>
        </p:nvSpPr>
        <p:spPr>
          <a:xfrm>
            <a:off x="1505149" y="105273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0" t="66759" r="5902" b="14352"/>
          <a:stretch>
            <a:fillRect/>
          </a:stretch>
        </p:blipFill>
        <p:spPr bwMode="auto">
          <a:xfrm>
            <a:off x="498314" y="5575355"/>
            <a:ext cx="2201478" cy="421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 descr="Резултат слика за animals albums picture  clip art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95" b="39381"/>
          <a:stretch/>
        </p:blipFill>
        <p:spPr bwMode="auto">
          <a:xfrm>
            <a:off x="3419872" y="5996649"/>
            <a:ext cx="1775585" cy="37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0" t="66759" r="5902" b="14352"/>
          <a:stretch>
            <a:fillRect/>
          </a:stretch>
        </p:blipFill>
        <p:spPr bwMode="auto">
          <a:xfrm>
            <a:off x="3419872" y="5537571"/>
            <a:ext cx="2201478" cy="421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217751" y="1423093"/>
            <a:ext cx="1546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6 + 5 = 11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0" t="66759" r="5902" b="14352"/>
          <a:stretch>
            <a:fillRect/>
          </a:stretch>
        </p:blipFill>
        <p:spPr bwMode="auto">
          <a:xfrm>
            <a:off x="6516216" y="5539613"/>
            <a:ext cx="2201478" cy="421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 descr="Резултат слика за animals albums picture  clip art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95" r="79309" b="39381"/>
          <a:stretch/>
        </p:blipFill>
        <p:spPr bwMode="auto">
          <a:xfrm>
            <a:off x="6516216" y="5996648"/>
            <a:ext cx="367387" cy="37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215479" y="1808559"/>
            <a:ext cx="3161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(6 + 5) - 4 = 11 - 4 = </a:t>
            </a:r>
            <a:r>
              <a:rPr lang="sr-Cyrl-RS" sz="2400" dirty="0">
                <a:latin typeface="Arial" pitchFamily="34" charset="0"/>
                <a:cs typeface="Arial" pitchFamily="34" charset="0"/>
              </a:rPr>
              <a:t>7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70151" y="2249649"/>
            <a:ext cx="5027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Саша има 11 сличица, Милош 7.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78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5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0EEEF"/>
              </a:clrFrom>
              <a:clrTo>
                <a:srgbClr val="F0EE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8" t="27710" r="17810" b="61853"/>
          <a:stretch/>
        </p:blipFill>
        <p:spPr>
          <a:xfrm rot="10800000">
            <a:off x="0" y="130663"/>
            <a:ext cx="7498080" cy="1806201"/>
          </a:xfrm>
          <a:prstGeom prst="rect">
            <a:avLst/>
          </a:prstGeom>
        </p:spPr>
      </p:pic>
      <p:pic>
        <p:nvPicPr>
          <p:cNvPr id="3" name="Picture 2" descr="Резултат слика за girls clip ar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7" t="7903" r="49054" b="14017"/>
          <a:stretch/>
        </p:blipFill>
        <p:spPr bwMode="auto">
          <a:xfrm>
            <a:off x="961657" y="2443294"/>
            <a:ext cx="1990217" cy="4203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Резултат слика за girls clip ar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59" t="7903" r="12783" b="14017"/>
          <a:stretch/>
        </p:blipFill>
        <p:spPr bwMode="auto">
          <a:xfrm>
            <a:off x="6099724" y="2308230"/>
            <a:ext cx="1714802" cy="4203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Резултат слика за borders clip 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24808"/>
            <a:ext cx="4381210" cy="291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0EEEF"/>
              </a:clrFrom>
              <a:clrTo>
                <a:srgbClr val="F0EE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4" t="24098" r="73621" b="63452"/>
          <a:stretch/>
        </p:blipFill>
        <p:spPr>
          <a:xfrm rot="10800000">
            <a:off x="6930476" y="476672"/>
            <a:ext cx="1502040" cy="15701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97848" y="2148971"/>
            <a:ext cx="1048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Огњенка</a:t>
            </a:r>
            <a:endParaRPr lang="sr-Latn-RS" dirty="0"/>
          </a:p>
        </p:txBody>
      </p:sp>
      <p:sp>
        <p:nvSpPr>
          <p:cNvPr id="10" name="TextBox 9"/>
          <p:cNvSpPr txBox="1"/>
          <p:nvPr/>
        </p:nvSpPr>
        <p:spPr>
          <a:xfrm>
            <a:off x="6578413" y="2012645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Милица</a:t>
            </a:r>
            <a:endParaRPr lang="sr-Latn-RS" dirty="0"/>
          </a:p>
        </p:txBody>
      </p:sp>
      <p:pic>
        <p:nvPicPr>
          <p:cNvPr id="15" name="Picture 6" descr="Резултат слика за borders clip 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24807"/>
            <a:ext cx="4572000" cy="2933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17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0EEEF"/>
              </a:clrFrom>
              <a:clrTo>
                <a:srgbClr val="F0EE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8" t="27710" r="17810" b="61853"/>
          <a:stretch/>
        </p:blipFill>
        <p:spPr>
          <a:xfrm rot="10800000">
            <a:off x="0" y="130663"/>
            <a:ext cx="7498080" cy="1806201"/>
          </a:xfrm>
          <a:prstGeom prst="rect">
            <a:avLst/>
          </a:prstGeom>
        </p:spPr>
      </p:pic>
      <p:pic>
        <p:nvPicPr>
          <p:cNvPr id="3" name="Picture 2" descr="Резултат слика за girls clip ar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7" t="7903" r="49054" b="14017"/>
          <a:stretch/>
        </p:blipFill>
        <p:spPr bwMode="auto">
          <a:xfrm>
            <a:off x="961657" y="2443294"/>
            <a:ext cx="1990217" cy="4203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Резултат слика за girls clip ar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59" t="7903" r="12783" b="14017"/>
          <a:stretch/>
        </p:blipFill>
        <p:spPr bwMode="auto">
          <a:xfrm>
            <a:off x="6099724" y="2308230"/>
            <a:ext cx="1714802" cy="4203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Резултат слика за borders clip 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24808"/>
            <a:ext cx="4381210" cy="291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Резултат слика за borders clip 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24807"/>
            <a:ext cx="4572000" cy="2933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0EEEF"/>
              </a:clrFrom>
              <a:clrTo>
                <a:srgbClr val="F0EE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4" t="24098" r="73621" b="63452"/>
          <a:stretch/>
        </p:blipFill>
        <p:spPr>
          <a:xfrm rot="10800000">
            <a:off x="6930476" y="476672"/>
            <a:ext cx="1502040" cy="15701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97848" y="2148971"/>
            <a:ext cx="1048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Огњенка</a:t>
            </a:r>
            <a:endParaRPr lang="sr-Latn-RS" dirty="0"/>
          </a:p>
        </p:txBody>
      </p:sp>
      <p:sp>
        <p:nvSpPr>
          <p:cNvPr id="10" name="TextBox 9"/>
          <p:cNvSpPr txBox="1"/>
          <p:nvPr/>
        </p:nvSpPr>
        <p:spPr>
          <a:xfrm>
            <a:off x="6578413" y="2012645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Милица</a:t>
            </a:r>
            <a:endParaRPr lang="sr-Latn-RS" dirty="0"/>
          </a:p>
        </p:txBody>
      </p:sp>
      <p:pic>
        <p:nvPicPr>
          <p:cNvPr id="11" name="Picture 2" descr="Резултат слика за dolls clip ar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4239828"/>
            <a:ext cx="1868071" cy="186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Резултат слика за dolls clip art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93" t="4403" r="6772" b="2896"/>
          <a:stretch/>
        </p:blipFill>
        <p:spPr bwMode="auto">
          <a:xfrm>
            <a:off x="6638749" y="4309768"/>
            <a:ext cx="583453" cy="192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Резултат слика за dolls clip art"/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5" t="4025" r="2388" b="10697"/>
          <a:stretch/>
        </p:blipFill>
        <p:spPr bwMode="auto">
          <a:xfrm>
            <a:off x="4684414" y="4309768"/>
            <a:ext cx="195433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Резултат слика за dolls clip ar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336938"/>
            <a:ext cx="1868071" cy="186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Резултат слика за dolls clip art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93" t="4403" r="6772" b="2896"/>
          <a:stretch/>
        </p:blipFill>
        <p:spPr bwMode="auto">
          <a:xfrm>
            <a:off x="1898877" y="4369047"/>
            <a:ext cx="583453" cy="192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430833" y="826079"/>
            <a:ext cx="1492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 smtClean="0">
                <a:latin typeface="Arial" pitchFamily="34" charset="0"/>
                <a:cs typeface="Arial" pitchFamily="34" charset="0"/>
              </a:rPr>
              <a:t>13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 - 5 = 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15008" y="1412776"/>
            <a:ext cx="3801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Огњенка  има  8  лутака.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52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8" t="8113" r="18043" b="78117"/>
          <a:stretch/>
        </p:blipFill>
        <p:spPr>
          <a:xfrm rot="10800000">
            <a:off x="4971" y="0"/>
            <a:ext cx="9139029" cy="2363728"/>
          </a:xfrm>
          <a:prstGeom prst="rect">
            <a:avLst/>
          </a:prstGeom>
        </p:spPr>
      </p:pic>
      <p:pic>
        <p:nvPicPr>
          <p:cNvPr id="11268" name="Picture 4" descr="Резултат слика за border boj and girl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86"/>
          <a:stretch/>
        </p:blipFill>
        <p:spPr bwMode="auto">
          <a:xfrm>
            <a:off x="1151095" y="2554921"/>
            <a:ext cx="6836835" cy="430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403648" y="494116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871843" y="494116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2330108" y="494116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2907557" y="4929457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3429799" y="494116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403647" y="5381090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871842" y="5341340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2322864" y="5328402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2907556" y="5341340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3391835" y="5341340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434395" y="5827965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892067" y="5804215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2330108" y="5797881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2907555" y="5771491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3391834" y="577808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434395" y="6309320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1892246" y="6309320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5148064" y="4913936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5598423" y="4918794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6104358" y="494116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6665195" y="4929457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7164288" y="4903967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5151484" y="5406665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5652120" y="5351337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6104357" y="5351337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6665195" y="5355643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7164287" y="5316691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5153320" y="5827965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5652120" y="5797881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6104358" y="5778088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6665195" y="5771491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Резултат слика за raspberry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9" t="56847" b="16914"/>
          <a:stretch/>
        </p:blipFill>
        <p:spPr bwMode="auto">
          <a:xfrm>
            <a:off x="7164286" y="5738571"/>
            <a:ext cx="297959" cy="38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2020822" y="2357194"/>
            <a:ext cx="893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Марко </a:t>
            </a:r>
            <a:endParaRPr lang="sr-Latn-RS" dirty="0"/>
          </a:p>
        </p:txBody>
      </p:sp>
      <p:sp>
        <p:nvSpPr>
          <p:cNvPr id="38" name="TextBox 37"/>
          <p:cNvSpPr txBox="1"/>
          <p:nvPr/>
        </p:nvSpPr>
        <p:spPr>
          <a:xfrm>
            <a:off x="5801099" y="2246536"/>
            <a:ext cx="68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Неда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0711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188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Како решавамо текстуалне задатке?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25</cp:revision>
  <dcterms:created xsi:type="dcterms:W3CDTF">2020-03-23T19:47:29Z</dcterms:created>
  <dcterms:modified xsi:type="dcterms:W3CDTF">2020-03-29T22:16:16Z</dcterms:modified>
</cp:coreProperties>
</file>